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F30-6AD3-FA40-AD6E-90DA0142B4B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5ACA-C7C6-2940-9414-7AF5E58C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F30-6AD3-FA40-AD6E-90DA0142B4B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5ACA-C7C6-2940-9414-7AF5E58C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0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F30-6AD3-FA40-AD6E-90DA0142B4B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5ACA-C7C6-2940-9414-7AF5E58C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1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F30-6AD3-FA40-AD6E-90DA0142B4B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5ACA-C7C6-2940-9414-7AF5E58C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5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F30-6AD3-FA40-AD6E-90DA0142B4B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5ACA-C7C6-2940-9414-7AF5E58C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0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F30-6AD3-FA40-AD6E-90DA0142B4B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5ACA-C7C6-2940-9414-7AF5E58C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F30-6AD3-FA40-AD6E-90DA0142B4B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5ACA-C7C6-2940-9414-7AF5E58C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6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F30-6AD3-FA40-AD6E-90DA0142B4B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5ACA-C7C6-2940-9414-7AF5E58C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F30-6AD3-FA40-AD6E-90DA0142B4B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5ACA-C7C6-2940-9414-7AF5E58C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8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F30-6AD3-FA40-AD6E-90DA0142B4B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5ACA-C7C6-2940-9414-7AF5E58C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6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F30-6AD3-FA40-AD6E-90DA0142B4B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5ACA-C7C6-2940-9414-7AF5E58C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9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19F30-6AD3-FA40-AD6E-90DA0142B4B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55ACA-C7C6-2940-9414-7AF5E58C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6cfa1acff892000b48c58ef1c2821f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482" y="0"/>
            <a:ext cx="530651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9215" y="795867"/>
            <a:ext cx="34882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Label the:</a:t>
            </a:r>
          </a:p>
          <a:p>
            <a:r>
              <a:rPr lang="en-US" dirty="0" smtClean="0"/>
              <a:t>Nile River</a:t>
            </a:r>
          </a:p>
          <a:p>
            <a:r>
              <a:rPr lang="en-US" dirty="0" smtClean="0"/>
              <a:t>Red </a:t>
            </a:r>
            <a:r>
              <a:rPr lang="en-US" dirty="0" smtClean="0"/>
              <a:t>Sea (also color BLUE)</a:t>
            </a:r>
          </a:p>
          <a:p>
            <a:r>
              <a:rPr lang="en-US" dirty="0"/>
              <a:t>Mediterranean </a:t>
            </a:r>
            <a:r>
              <a:rPr lang="en-US" dirty="0" smtClean="0"/>
              <a:t>Sea (color BLUE)</a:t>
            </a:r>
            <a:endParaRPr lang="en-US" dirty="0" smtClean="0"/>
          </a:p>
          <a:p>
            <a:r>
              <a:rPr lang="en-US" dirty="0" smtClean="0"/>
              <a:t>Sahara </a:t>
            </a:r>
            <a:r>
              <a:rPr lang="en-US" dirty="0" smtClean="0"/>
              <a:t>Desert</a:t>
            </a:r>
            <a:br>
              <a:rPr lang="en-US" dirty="0" smtClean="0"/>
            </a:br>
            <a:r>
              <a:rPr lang="en-US" dirty="0" smtClean="0"/>
              <a:t>Western Desert</a:t>
            </a:r>
            <a:endParaRPr lang="en-US" dirty="0" smtClean="0"/>
          </a:p>
          <a:p>
            <a:r>
              <a:rPr lang="en-US" dirty="0" smtClean="0"/>
              <a:t>Nile Delta</a:t>
            </a:r>
            <a:endParaRPr lang="en-US" dirty="0" smtClean="0"/>
          </a:p>
          <a:p>
            <a:r>
              <a:rPr lang="en-US" dirty="0" smtClean="0"/>
              <a:t>Giza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Question:</a:t>
            </a:r>
          </a:p>
          <a:p>
            <a:r>
              <a:rPr lang="en-US" dirty="0" smtClean="0"/>
              <a:t>Why were most of the cities located along the Nile River?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5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867" y="20135"/>
            <a:ext cx="8161866" cy="7663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Name_______________			Date_____________</a:t>
            </a:r>
          </a:p>
          <a:p>
            <a:pPr algn="ctr"/>
            <a:r>
              <a:rPr lang="en-US" dirty="0" smtClean="0"/>
              <a:t>Study Guide Chapter 4 Section 1 ONLY</a:t>
            </a:r>
          </a:p>
          <a:p>
            <a:pPr algn="ctr"/>
            <a:endParaRPr lang="en-US" dirty="0"/>
          </a:p>
          <a:p>
            <a:r>
              <a:rPr lang="en-US" sz="1400" dirty="0" smtClean="0"/>
              <a:t>Vocabulary:</a:t>
            </a:r>
          </a:p>
          <a:p>
            <a:r>
              <a:rPr lang="en-US" sz="1400" dirty="0" smtClean="0"/>
              <a:t>Cataract</a:t>
            </a:r>
          </a:p>
          <a:p>
            <a:r>
              <a:rPr lang="en-US" sz="1400" dirty="0" smtClean="0"/>
              <a:t>Delta</a:t>
            </a:r>
          </a:p>
          <a:p>
            <a:r>
              <a:rPr lang="en-US" sz="1400" dirty="0" smtClean="0"/>
              <a:t>Silt</a:t>
            </a:r>
          </a:p>
          <a:p>
            <a:r>
              <a:rPr lang="en-US" sz="1400" dirty="0" smtClean="0"/>
              <a:t>Fertile</a:t>
            </a:r>
          </a:p>
          <a:p>
            <a:r>
              <a:rPr lang="en-US" sz="1400" dirty="0" smtClean="0"/>
              <a:t>Linen</a:t>
            </a:r>
          </a:p>
          <a:p>
            <a:r>
              <a:rPr lang="en-US" sz="1400" dirty="0" smtClean="0"/>
              <a:t>Plateau</a:t>
            </a:r>
          </a:p>
          <a:p>
            <a:r>
              <a:rPr lang="en-US" sz="1400" dirty="0" smtClean="0"/>
              <a:t>Quarried</a:t>
            </a:r>
          </a:p>
          <a:p>
            <a:r>
              <a:rPr lang="en-US" sz="1400" dirty="0" smtClean="0"/>
              <a:t>Irrigation</a:t>
            </a:r>
          </a:p>
          <a:p>
            <a:endParaRPr lang="en-US" sz="1400" dirty="0"/>
          </a:p>
          <a:p>
            <a:r>
              <a:rPr lang="en-US" sz="1400" b="1" dirty="0" smtClean="0"/>
              <a:t>Short Answer</a:t>
            </a:r>
            <a:r>
              <a:rPr lang="en-US" sz="1400" dirty="0" smtClean="0"/>
              <a:t>:</a:t>
            </a:r>
          </a:p>
          <a:p>
            <a:pPr lvl="0"/>
            <a:r>
              <a:rPr lang="en-US" sz="1400" dirty="0"/>
              <a:t>What did the arrival of the sacred ibises mean</a:t>
            </a:r>
            <a:r>
              <a:rPr lang="en-US" sz="1400" dirty="0" smtClean="0"/>
              <a:t>?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pPr lvl="0"/>
            <a:r>
              <a:rPr lang="en-US" sz="1400" dirty="0"/>
              <a:t>What kind of crops did Egyptians grow?</a:t>
            </a:r>
          </a:p>
          <a:p>
            <a:endParaRPr lang="en-US" sz="1400" dirty="0"/>
          </a:p>
          <a:p>
            <a:pPr lvl="0"/>
            <a:r>
              <a:rPr lang="en-US" sz="1400" dirty="0"/>
              <a:t>How did Egyptians use the wheat that they grew</a:t>
            </a:r>
            <a:r>
              <a:rPr lang="en-US" sz="1400" dirty="0" smtClean="0"/>
              <a:t>?</a:t>
            </a:r>
          </a:p>
          <a:p>
            <a:pPr lvl="0"/>
            <a:endParaRPr lang="en-US" sz="1400" dirty="0"/>
          </a:p>
          <a:p>
            <a:pPr lvl="0"/>
            <a:r>
              <a:rPr lang="en-US" sz="1400" dirty="0"/>
              <a:t>Why </a:t>
            </a:r>
            <a:r>
              <a:rPr lang="en-US" sz="1400" dirty="0" smtClean="0"/>
              <a:t>was Egypt called </a:t>
            </a:r>
            <a:r>
              <a:rPr lang="en-US" sz="1400" dirty="0"/>
              <a:t>the “Gift of the Nile</a:t>
            </a:r>
            <a:r>
              <a:rPr lang="en-US" sz="1400" dirty="0" smtClean="0"/>
              <a:t>?</a:t>
            </a:r>
          </a:p>
          <a:p>
            <a:pPr lvl="0"/>
            <a:endParaRPr lang="en-US" sz="1400" dirty="0"/>
          </a:p>
          <a:p>
            <a:r>
              <a:rPr lang="en-US" sz="1400" dirty="0"/>
              <a:t> </a:t>
            </a:r>
            <a:r>
              <a:rPr lang="en-US" sz="1400" dirty="0" smtClean="0"/>
              <a:t>Why </a:t>
            </a:r>
            <a:r>
              <a:rPr lang="en-US" sz="1400" dirty="0"/>
              <a:t>was it a benefit that the Nile River flooded at the same time each year?</a:t>
            </a:r>
          </a:p>
          <a:p>
            <a:r>
              <a:rPr lang="en-US" sz="1400" dirty="0"/>
              <a:t> </a:t>
            </a:r>
          </a:p>
          <a:p>
            <a:pPr lvl="0"/>
            <a:r>
              <a:rPr lang="en-US" sz="1400" dirty="0"/>
              <a:t>What major benefit did the yearly flooding bring to Egyptian farmers?</a:t>
            </a:r>
          </a:p>
          <a:p>
            <a:pPr lvl="0"/>
            <a:endParaRPr lang="en-US" sz="1400" dirty="0"/>
          </a:p>
          <a:p>
            <a:pPr lvl="0"/>
            <a:r>
              <a:rPr lang="en-US" sz="1400" dirty="0" smtClean="0"/>
              <a:t>What is the difference between “black” land and “red” land?</a:t>
            </a:r>
          </a:p>
          <a:p>
            <a:pPr lvl="0"/>
            <a:endParaRPr lang="en-US" sz="1400" dirty="0" smtClean="0"/>
          </a:p>
          <a:p>
            <a:pPr lvl="0"/>
            <a:r>
              <a:rPr lang="en-US" sz="1400" dirty="0" smtClean="0"/>
              <a:t>What were some of the agricultural techniques used by the ancient Egyptians?</a:t>
            </a:r>
          </a:p>
          <a:p>
            <a:pPr lvl="0"/>
            <a:endParaRPr lang="en-US" sz="1400" dirty="0"/>
          </a:p>
          <a:p>
            <a:pPr lvl="0"/>
            <a:r>
              <a:rPr lang="en-US" sz="1400" dirty="0" smtClean="0"/>
              <a:t>Be able to name five activities/jobs of the ancient Egyptians.</a:t>
            </a:r>
          </a:p>
          <a:p>
            <a:pPr lvl="0"/>
            <a:endParaRPr lang="en-US" sz="1400" dirty="0"/>
          </a:p>
          <a:p>
            <a:pPr lvl="0"/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43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</Words>
  <Application>Microsoft Macintosh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Lisner</dc:creator>
  <cp:lastModifiedBy>Amy Lisner</cp:lastModifiedBy>
  <cp:revision>5</cp:revision>
  <cp:lastPrinted>2016-01-15T13:41:37Z</cp:lastPrinted>
  <dcterms:created xsi:type="dcterms:W3CDTF">2014-12-14T21:14:27Z</dcterms:created>
  <dcterms:modified xsi:type="dcterms:W3CDTF">2016-01-15T13:42:34Z</dcterms:modified>
</cp:coreProperties>
</file>