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1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9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5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1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8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4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4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8E11-DA1A-F741-B738-4C90F5A0CDBF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656C-5D5F-7F4C-BDB4-3708621F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3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368" y="0"/>
            <a:ext cx="5410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Rough draft for PIXTON Project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4827" y="529264"/>
            <a:ext cx="84120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You need to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Select an event from our timeline on the Road to the American Revolution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EVENT: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BEFORE WE create a comic strip on </a:t>
            </a:r>
            <a:r>
              <a:rPr lang="en-US" dirty="0" err="1" smtClean="0"/>
              <a:t>Pixton</a:t>
            </a:r>
            <a:r>
              <a:rPr lang="en-US" dirty="0" smtClean="0"/>
              <a:t> about the event YOU MUST: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Create TWO characters who will have dialogue</a:t>
            </a:r>
          </a:p>
          <a:p>
            <a:pPr marL="1200150" lvl="2" indent="-285750">
              <a:buFont typeface="Arial"/>
              <a:buChar char="•"/>
            </a:pPr>
            <a:r>
              <a:rPr lang="en-US" b="1" dirty="0" smtClean="0"/>
              <a:t>Character ONE</a:t>
            </a:r>
            <a:r>
              <a:rPr lang="en-US" dirty="0" smtClean="0"/>
              <a:t>:</a:t>
            </a:r>
          </a:p>
          <a:p>
            <a:pPr marL="1200150" lvl="2" indent="-285750">
              <a:buFont typeface="Arial"/>
              <a:buChar char="•"/>
            </a:pPr>
            <a:r>
              <a:rPr lang="en-US" b="1" dirty="0" smtClean="0"/>
              <a:t>Character TWO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Prior to creating the dialogue:  what is your message? (what do you want your characters to discuss)?</a:t>
            </a:r>
          </a:p>
          <a:p>
            <a:pPr marL="1200150" lvl="2" indent="-285750">
              <a:buFont typeface="Arial"/>
              <a:buChar char="•"/>
            </a:pPr>
            <a:r>
              <a:rPr lang="en-US" b="1" dirty="0" smtClean="0"/>
              <a:t>Main Message/Theme: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4974" y="5231898"/>
            <a:ext cx="1962816" cy="14287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46238" y="5245565"/>
            <a:ext cx="1962816" cy="14287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5545" y="5245565"/>
            <a:ext cx="1962816" cy="14287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4974" y="3687712"/>
            <a:ext cx="1962816" cy="14287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46238" y="3687712"/>
            <a:ext cx="1962816" cy="14287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5545" y="3687712"/>
            <a:ext cx="1962816" cy="14287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7414" y="4357353"/>
            <a:ext cx="1566954" cy="83099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Create dialogue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3161" y="0"/>
            <a:ext cx="243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Name_____________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431062"/>
            <a:ext cx="9144000" cy="16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0"/>
            <a:ext cx="791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128170" y="3503046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113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Lisner</dc:creator>
  <cp:lastModifiedBy>Amy Lisner</cp:lastModifiedBy>
  <cp:revision>2</cp:revision>
  <dcterms:created xsi:type="dcterms:W3CDTF">2015-11-01T21:26:36Z</dcterms:created>
  <dcterms:modified xsi:type="dcterms:W3CDTF">2015-11-01T21:37:46Z</dcterms:modified>
</cp:coreProperties>
</file>